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2" r:id="rId2"/>
    <p:sldId id="260" r:id="rId3"/>
    <p:sldId id="261" r:id="rId4"/>
    <p:sldId id="263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1" autoAdjust="0"/>
    <p:restoredTop sz="94660"/>
  </p:normalViewPr>
  <p:slideViewPr>
    <p:cSldViewPr snapToGrid="0">
      <p:cViewPr varScale="1">
        <p:scale>
          <a:sx n="75" d="100"/>
          <a:sy n="75" d="100"/>
        </p:scale>
        <p:origin x="2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F7420-7F94-4E47-88F9-94C4E38B670B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8820C-BE79-4F7D-BDD3-361E0BF67E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1016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64997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2139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54643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2797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8704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3848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5761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8438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0913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6198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1050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2863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49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6765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30630"/>
            <a:ext cx="12193587" cy="663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1539C-3E60-4850-A32B-163ACD3E5025}" type="datetime1">
              <a:rPr lang="zh-TW" altLang="en-US" smtClean="0"/>
              <a:pPr/>
              <a:t>2021/3/25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9113832" y="6453341"/>
            <a:ext cx="2743557" cy="365125"/>
          </a:xfrm>
        </p:spPr>
        <p:txBody>
          <a:bodyPr/>
          <a:lstStyle>
            <a:lvl1pPr>
              <a:defRPr sz="1600" b="1"/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92051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0D914-1772-49C5-934B-7ECCF67150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786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9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wmf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 txBox="1">
            <a:spLocks/>
          </p:cNvSpPr>
          <p:nvPr/>
        </p:nvSpPr>
        <p:spPr>
          <a:xfrm>
            <a:off x="1397000" y="2206096"/>
            <a:ext cx="9144000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5400" b="1" dirty="0" smtClean="0"/>
              <a:t>LED issue report</a:t>
            </a:r>
            <a:endParaRPr lang="zh-TW" altLang="en-US" sz="5400" b="1" dirty="0"/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7767562" y="5728230"/>
            <a:ext cx="4424438" cy="8315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2400" dirty="0" smtClean="0"/>
              <a:t>Date: 17 Mar. 2021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67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11645947" y="642769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prstClr val="white">
                    <a:lumMod val="6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dirty="0">
              <a:solidFill>
                <a:prstClr val="white">
                  <a:lumMod val="6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2264664" y="46401"/>
            <a:ext cx="67836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 smtClean="0">
                <a:latin typeface="Calibri" pitchFamily="34" charset="0"/>
                <a:ea typeface="標楷體" pitchFamily="65" charset="-120"/>
              </a:rPr>
              <a:t>1-Nov-2019 Report for reddish LED </a:t>
            </a:r>
            <a:endParaRPr lang="en-US" altLang="zh-TW" sz="3200" b="1" dirty="0">
              <a:latin typeface="Calibri" pitchFamily="34" charset="0"/>
              <a:ea typeface="標楷體" pitchFamily="65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2069" y="2030461"/>
            <a:ext cx="1172159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Corrective Action</a:t>
            </a:r>
            <a:r>
              <a:rPr lang="en-US" sz="2000" b="1" dirty="0" smtClean="0"/>
              <a:t>:</a:t>
            </a:r>
          </a:p>
          <a:p>
            <a:r>
              <a:rPr lang="en-US" sz="2000" dirty="0" smtClean="0"/>
              <a:t> 1. In </a:t>
            </a:r>
            <a:r>
              <a:rPr lang="en-US" sz="2000" dirty="0"/>
              <a:t>production process, we also found out the reddish LED and informed customer in the middle of October and had a summary report for this issue (as attached file “Mixed white LED issue” below).</a:t>
            </a:r>
          </a:p>
          <a:p>
            <a:r>
              <a:rPr lang="en-US" sz="2000" dirty="0" smtClean="0"/>
              <a:t>2. We </a:t>
            </a:r>
            <a:r>
              <a:rPr lang="en-US" sz="2000" dirty="0"/>
              <a:t>also sent two samples to vendor for further analysis. </a:t>
            </a:r>
          </a:p>
          <a:p>
            <a:r>
              <a:rPr lang="en-US" sz="2000" dirty="0" smtClean="0"/>
              <a:t>3. The </a:t>
            </a:r>
            <a:r>
              <a:rPr lang="en-US" sz="2000" dirty="0"/>
              <a:t>result was the reddish LED belongs to PW05 bin code within CIE bin grading specification (see picture and vendor report below).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16489" y="4477688"/>
            <a:ext cx="4286250" cy="1950006"/>
          </a:xfrm>
          <a:prstGeom prst="rect">
            <a:avLst/>
          </a:prstGeom>
        </p:spPr>
      </p:pic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344224"/>
              </p:ext>
            </p:extLst>
          </p:nvPr>
        </p:nvGraphicFramePr>
        <p:xfrm>
          <a:off x="9048329" y="4913567"/>
          <a:ext cx="2232248" cy="1883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329" y="4913567"/>
                        <a:ext cx="2232248" cy="18834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1081676" y="4665748"/>
          <a:ext cx="2088232" cy="1761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676" y="4665748"/>
                        <a:ext cx="2088232" cy="17619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242069" y="814340"/>
            <a:ext cx="117215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Description of the </a:t>
            </a:r>
            <a:r>
              <a:rPr lang="en-US" altLang="zh-TW" sz="2000" b="1" dirty="0" smtClean="0"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Problem :</a:t>
            </a:r>
          </a:p>
          <a:p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1-Nov-2019,customer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complain 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[BFX-AT100] , LED issue: 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1/500pcs.</a:t>
            </a:r>
          </a:p>
          <a:p>
            <a:r>
              <a:rPr lang="en-US" altLang="zh-TW" sz="2000" kern="0" dirty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altLang="zh-TW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defect </a:t>
            </a:r>
            <a:r>
              <a:rPr lang="en-US" altLang="zh-TW" sz="2000" kern="0" dirty="0">
                <a:latin typeface="Arial" panose="020B0604020202020204" pitchFamily="34" charset="0"/>
                <a:cs typeface="Arial" panose="020B0604020202020204" pitchFamily="34" charset="0"/>
              </a:rPr>
              <a:t>belongs to bin code PW05 in specification with reddish color. Please see detail </a:t>
            </a:r>
            <a:r>
              <a:rPr lang="en-US" altLang="zh-TW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as bellow</a:t>
            </a:r>
            <a:endParaRPr lang="en-US" altLang="zh-TW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93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2"/>
          <p:cNvSpPr txBox="1">
            <a:spLocks/>
          </p:cNvSpPr>
          <p:nvPr/>
        </p:nvSpPr>
        <p:spPr>
          <a:xfrm>
            <a:off x="838200" y="872067"/>
            <a:ext cx="10515600" cy="411445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Description of problem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21-Jan-2021 customer complained purple LED light from the field and the acceptance inspection.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TW" sz="2000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Corrective Action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Line leader and operators on production line are trained about LED issue by abnormal LED defect image and how to deal with this issue. ( Quality Alert</a:t>
            </a:r>
            <a:r>
              <a:rPr lang="zh-TW" altLang="en-US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below)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In production process, all operators at test station follow SOP to inspect LED of product, and no find similar LED defect issue.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If operators find out abnormal, they will put LED defect in error product area and inform immediately with repairer to transfer for RE engineer and change new normal LED for product.</a:t>
            </a:r>
          </a:p>
          <a:p>
            <a:endParaRPr lang="zh-TW" altLang="en-US" sz="20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graphicFrame>
        <p:nvGraphicFramePr>
          <p:cNvPr id="11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0829472"/>
              </p:ext>
            </p:extLst>
          </p:nvPr>
        </p:nvGraphicFramePr>
        <p:xfrm>
          <a:off x="838200" y="4794093"/>
          <a:ext cx="10888683" cy="18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4662"/>
                <a:gridCol w="1913259"/>
                <a:gridCol w="1894877"/>
                <a:gridCol w="2129897"/>
                <a:gridCol w="214598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</a:t>
                      </a:r>
                      <a:r>
                        <a:rPr lang="en-US" baseline="0" dirty="0" smtClean="0"/>
                        <a:t>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FT1 Station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RC Station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OBA Station</a:t>
                      </a:r>
                      <a:endParaRPr lang="en-US"/>
                    </a:p>
                  </a:txBody>
                  <a:tcPr/>
                </a:tc>
              </a:tr>
              <a:tr h="543785">
                <a:tc>
                  <a:txBody>
                    <a:bodyPr/>
                    <a:lstStyle/>
                    <a:p>
                      <a:r>
                        <a:rPr lang="en-US" smtClean="0"/>
                        <a:t>Quality Arlam training</a:t>
                      </a:r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00648">
                <a:tc>
                  <a:txBody>
                    <a:bodyPr/>
                    <a:lstStyle/>
                    <a:p>
                      <a:r>
                        <a:rPr lang="en-US" smtClean="0"/>
                        <a:t>SOP/SIP checking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Result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defect issue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defect issue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defect issue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defect issue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791611"/>
              </p:ext>
            </p:extLst>
          </p:nvPr>
        </p:nvGraphicFramePr>
        <p:xfrm>
          <a:off x="6620933" y="5213358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Acrobat Document" showAsIcon="1" r:id="rId4" imgW="914400" imgH="768240" progId="AcroExch.Document.DC">
                  <p:embed/>
                </p:oleObj>
              </mc:Choice>
              <mc:Fallback>
                <p:oleObj name="Acrobat Document" showAsIcon="1" r:id="rId4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20933" y="5213358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物件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8481675"/>
              </p:ext>
            </p:extLst>
          </p:nvPr>
        </p:nvGraphicFramePr>
        <p:xfrm>
          <a:off x="4097866" y="5754694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Acrobat Document" showAsIcon="1" r:id="rId6" imgW="914400" imgH="768240" progId="AcroExch.Document.DC">
                  <p:embed/>
                </p:oleObj>
              </mc:Choice>
              <mc:Fallback>
                <p:oleObj name="Acrobat Document" showAsIcon="1" r:id="rId6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97866" y="5754694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2659139"/>
              </p:ext>
            </p:extLst>
          </p:nvPr>
        </p:nvGraphicFramePr>
        <p:xfrm>
          <a:off x="6045200" y="5754694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Acrobat Document" showAsIcon="1" r:id="rId8" imgW="914400" imgH="768240" progId="AcroExch.Document.DC">
                  <p:embed/>
                </p:oleObj>
              </mc:Choice>
              <mc:Fallback>
                <p:oleObj name="Acrobat Document" showAsIcon="1" r:id="rId8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45200" y="5754694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物件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5410720"/>
              </p:ext>
            </p:extLst>
          </p:nvPr>
        </p:nvGraphicFramePr>
        <p:xfrm>
          <a:off x="7992534" y="5754694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Acrobat Document" showAsIcon="1" r:id="rId10" imgW="914400" imgH="768240" progId="AcroExch.Document.DC">
                  <p:embed/>
                </p:oleObj>
              </mc:Choice>
              <mc:Fallback>
                <p:oleObj name="Acrobat Document" showAsIcon="1" r:id="rId10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992534" y="5754694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153072"/>
              </p:ext>
            </p:extLst>
          </p:nvPr>
        </p:nvGraphicFramePr>
        <p:xfrm>
          <a:off x="10083800" y="5754694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Acrobat Document" showAsIcon="1" r:id="rId12" imgW="914400" imgH="768240" progId="AcroExch.Document.DC">
                  <p:embed/>
                </p:oleObj>
              </mc:Choice>
              <mc:Fallback>
                <p:oleObj name="Acrobat Document" showAsIcon="1" r:id="rId12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083800" y="5754694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2264664" y="46401"/>
            <a:ext cx="67836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 smtClean="0">
                <a:latin typeface="Calibri" pitchFamily="34" charset="0"/>
                <a:ea typeface="標楷體" pitchFamily="65" charset="-120"/>
              </a:rPr>
              <a:t>21-Jan-2021 Report for purple LED </a:t>
            </a:r>
            <a:endParaRPr lang="en-US" altLang="zh-TW" sz="3200" b="1" dirty="0">
              <a:latin typeface="Calibri" pitchFamily="34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9042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308114" y="59611"/>
            <a:ext cx="67836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3200" b="1" dirty="0" smtClean="0">
                <a:latin typeface="Calibri" pitchFamily="34" charset="0"/>
                <a:ea typeface="標楷體" pitchFamily="65" charset="-120"/>
              </a:rPr>
              <a:t>Vendor FA report</a:t>
            </a:r>
            <a:endParaRPr lang="en-US" altLang="zh-TW" sz="3200" b="1" dirty="0">
              <a:latin typeface="Calibri" pitchFamily="34" charset="0"/>
              <a:ea typeface="標楷體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394" y="644386"/>
            <a:ext cx="8378059" cy="3473432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394" y="4677617"/>
            <a:ext cx="8607500" cy="2180383"/>
          </a:xfrm>
          <a:prstGeom prst="rect">
            <a:avLst/>
          </a:prstGeom>
        </p:spPr>
      </p:pic>
      <p:graphicFrame>
        <p:nvGraphicFramePr>
          <p:cNvPr id="9" name="物件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6146610"/>
              </p:ext>
            </p:extLst>
          </p:nvPr>
        </p:nvGraphicFramePr>
        <p:xfrm>
          <a:off x="2032000" y="719138"/>
          <a:ext cx="81280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Acrobat Document" r:id="rId5" imgW="0" imgH="0" progId="AcroExch.Document.DC">
                  <p:embed/>
                </p:oleObj>
              </mc:Choice>
              <mc:Fallback>
                <p:oleObj name="Acrobat Document" r:id="rId5" imgW="0" imgH="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/>
                    <p:spPr>
                      <a:xfrm>
                        <a:off x="2032000" y="719138"/>
                        <a:ext cx="81280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物件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484889"/>
              </p:ext>
            </p:extLst>
          </p:nvPr>
        </p:nvGraphicFramePr>
        <p:xfrm>
          <a:off x="8945453" y="951117"/>
          <a:ext cx="1701800" cy="1429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Acrobat Document" showAsIcon="1" r:id="rId6" imgW="914400" imgH="768240" progId="AcroExch.Document.DC">
                  <p:embed/>
                </p:oleObj>
              </mc:Choice>
              <mc:Fallback>
                <p:oleObj name="Acrobat Document" showAsIcon="1" r:id="rId6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945453" y="951117"/>
                        <a:ext cx="1701800" cy="14299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9348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277</Words>
  <Application>Microsoft Office PowerPoint</Application>
  <PresentationFormat>寬螢幕</PresentationFormat>
  <Paragraphs>32</Paragraphs>
  <Slides>4</Slides>
  <Notes>3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4</vt:i4>
      </vt:variant>
    </vt:vector>
  </HeadingPairs>
  <TitlesOfParts>
    <vt:vector size="15" baseType="lpstr">
      <vt:lpstr>Arial Unicode MS</vt:lpstr>
      <vt:lpstr>宋体</vt:lpstr>
      <vt:lpstr>微軟正黑體</vt:lpstr>
      <vt:lpstr>新細明體</vt:lpstr>
      <vt:lpstr>標楷體</vt:lpstr>
      <vt:lpstr>Arial</vt:lpstr>
      <vt:lpstr>Calibri</vt:lpstr>
      <vt:lpstr>Calibri Light</vt:lpstr>
      <vt:lpstr>Office 佈景主題</vt:lpstr>
      <vt:lpstr>Acrobat Document</vt:lpstr>
      <vt:lpstr>Adobe Acrobat Document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Henry CHIOU</dc:creator>
  <cp:lastModifiedBy>Henry CHIOU</cp:lastModifiedBy>
  <cp:revision>16</cp:revision>
  <dcterms:created xsi:type="dcterms:W3CDTF">2021-01-26T09:03:05Z</dcterms:created>
  <dcterms:modified xsi:type="dcterms:W3CDTF">2021-03-25T13:43:01Z</dcterms:modified>
</cp:coreProperties>
</file>